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56" r:id="rId6"/>
    <p:sldId id="25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DD0A99-879D-0C93-9A9D-05F161940022}" v="1" dt="2025-03-14T11:33:54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9" d="100"/>
          <a:sy n="109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Dupendant" userId="S::v.dupendant@comnco.com::52ccb2a7-f448-40ae-a11d-afde7c381133" providerId="AD" clId="Web-{18DD0A99-879D-0C93-9A9D-05F161940022}"/>
    <pc:docChg chg="addSld">
      <pc:chgData name="Valentine Dupendant" userId="S::v.dupendant@comnco.com::52ccb2a7-f448-40ae-a11d-afde7c381133" providerId="AD" clId="Web-{18DD0A99-879D-0C93-9A9D-05F161940022}" dt="2025-03-14T11:33:54.322" v="0"/>
      <pc:docMkLst>
        <pc:docMk/>
      </pc:docMkLst>
      <pc:sldChg chg="new">
        <pc:chgData name="Valentine Dupendant" userId="S::v.dupendant@comnco.com::52ccb2a7-f448-40ae-a11d-afde7c381133" providerId="AD" clId="Web-{18DD0A99-879D-0C93-9A9D-05F161940022}" dt="2025-03-14T11:33:54.322" v="0"/>
        <pc:sldMkLst>
          <pc:docMk/>
          <pc:sldMk cId="2904322701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E54C0D-E809-EA09-5B5A-B4D739423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622" y="3163329"/>
            <a:ext cx="10898660" cy="1816444"/>
          </a:xfrm>
          <a:prstGeom prst="rect">
            <a:avLst/>
          </a:prstGeom>
        </p:spPr>
        <p:txBody>
          <a:bodyPr anchor="b"/>
          <a:lstStyle>
            <a:lvl1pPr algn="ctr">
              <a:defRPr sz="6000" b="1" i="0" baseline="0">
                <a:solidFill>
                  <a:srgbClr val="287BC5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736E0A-6A00-0D68-5DB2-DB5D7CA8A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622" y="5168787"/>
            <a:ext cx="10898660" cy="737743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EC660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755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E9B71D-66D8-F849-990F-BC46D2E71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123E6411-D7C4-EC0D-BDA8-B45315364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486" y="365125"/>
            <a:ext cx="113558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72216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94265A-0409-9405-D06C-1967A5DEA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D1FCB3-2E37-2AE4-E7DB-81AABA887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89B132-8646-89C6-8539-26C501C1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9AFF7F-7BF3-B04F-863A-ABD793613382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BB6135-384F-AAA8-F6C5-9F201CC1A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F651FB-35E5-D6BE-1712-E69F60FC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9662FB-791F-6B4B-91AE-719FCFD7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3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BBC6C5-A1E1-5D91-9AA7-31EFA4E408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3059" y="1825625"/>
            <a:ext cx="6071287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5954EB-6510-4A9C-C7B8-9D2806C98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7059" y="1825625"/>
            <a:ext cx="6071287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88AC0840-E4AB-0064-332A-998446A8D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486" y="365125"/>
            <a:ext cx="113558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74727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BEFA9E-76F6-B90B-BC1F-325ADFA40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12" y="450530"/>
            <a:ext cx="4356013" cy="137827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AA8C89-5C2D-9B3E-FCF4-FC2C7F491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457201"/>
            <a:ext cx="6592801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C132AB-00C1-5025-7FE4-2B30B89A3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6012" y="2038865"/>
            <a:ext cx="4356013" cy="38301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5876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60CBAE4-C2CF-3D3E-313F-422092E5B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0531"/>
            <a:ext cx="6592800" cy="54105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C120DD07-2D28-2FB5-2DC5-7E9B5479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12" y="450530"/>
            <a:ext cx="4356013" cy="137827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76A0E064-900B-9D72-B2B2-FBEED0763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6012" y="2038865"/>
            <a:ext cx="4356013" cy="38301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3688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DCCE119-B04C-ACA9-4B83-059DDF2DC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486" y="365125"/>
            <a:ext cx="113558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41FEC9-E7E8-B144-AA98-1925A4291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486" y="1825625"/>
            <a:ext cx="1135586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4323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baseline="0">
          <a:solidFill>
            <a:srgbClr val="2574C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C90C9F-1687-F587-83AD-129500E2ED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7D7549-9B5D-DBC9-530D-3CD2546262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27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E8F47273-460A-0338-11F7-7893B6603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409A3C9-195F-65D3-05AB-D84AB8098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3227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b373ee6-7c28-4043-ad0b-3e3378acf4cf">
      <Terms xmlns="http://schemas.microsoft.com/office/infopath/2007/PartnerControls"/>
    </lcf76f155ced4ddcb4097134ff3c332f>
    <TaxCatchAll xmlns="06e2f7bb-c9b2-4e0e-a86d-0f19da7e4936" xsi:nil="true"/>
    <_dlc_DocId xmlns="06e2f7bb-c9b2-4e0e-a86d-0f19da7e4936">YFD3JESRWWD5-620435128-793832</_dlc_DocId>
    <_dlc_DocIdUrl xmlns="06e2f7bb-c9b2-4e0e-a86d-0f19da7e4936">
      <Url>https://idpegasesas.sharepoint.com/sites/ComnCoEvents/_layouts/15/DocIdRedir.aspx?ID=YFD3JESRWWD5-620435128-793832</Url>
      <Description>YFD3JESRWWD5-620435128-793832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B8FA07240F294CBC17A04605CBD404" ma:contentTypeVersion="13" ma:contentTypeDescription="Crée un document." ma:contentTypeScope="" ma:versionID="e28e7e09342b3dc598e9cd3a54b5e002">
  <xsd:schema xmlns:xsd="http://www.w3.org/2001/XMLSchema" xmlns:xs="http://www.w3.org/2001/XMLSchema" xmlns:p="http://schemas.microsoft.com/office/2006/metadata/properties" xmlns:ns2="06e2f7bb-c9b2-4e0e-a86d-0f19da7e4936" xmlns:ns3="9b373ee6-7c28-4043-ad0b-3e3378acf4cf" targetNamespace="http://schemas.microsoft.com/office/2006/metadata/properties" ma:root="true" ma:fieldsID="262466e005abe9f26d3f50062bdc7860" ns2:_="" ns3:_="">
    <xsd:import namespace="06e2f7bb-c9b2-4e0e-a86d-0f19da7e4936"/>
    <xsd:import namespace="9b373ee6-7c28-4043-ad0b-3e3378acf4c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2f7bb-c9b2-4e0e-a86d-0f19da7e493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0" nillable="true" ma:displayName="Taxonomy Catch All Column" ma:hidden="true" ma:list="{0b2f8796-86f1-410a-a0f8-a44cff0d1550}" ma:internalName="TaxCatchAll" ma:showField="CatchAllData" ma:web="06e2f7bb-c9b2-4e0e-a86d-0f19da7e49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373ee6-7c28-4043-ad0b-3e3378acf4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d8b40812-e03f-4107-9333-f49d2ff583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911394-C223-4501-BB56-AE232EE05239}">
  <ds:schemaRefs>
    <ds:schemaRef ds:uri="http://schemas.microsoft.com/office/2006/metadata/properties"/>
    <ds:schemaRef ds:uri="http://schemas.microsoft.com/office/infopath/2007/PartnerControls"/>
    <ds:schemaRef ds:uri="9b373ee6-7c28-4043-ad0b-3e3378acf4cf"/>
    <ds:schemaRef ds:uri="06e2f7bb-c9b2-4e0e-a86d-0f19da7e4936"/>
  </ds:schemaRefs>
</ds:datastoreItem>
</file>

<file path=customXml/itemProps2.xml><?xml version="1.0" encoding="utf-8"?>
<ds:datastoreItem xmlns:ds="http://schemas.openxmlformats.org/officeDocument/2006/customXml" ds:itemID="{2992B8FF-94F6-4D4C-8D16-505C81617E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48A851-4D78-4587-BF63-9B417CA0C4E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61CC48F-7775-49D8-9E5F-F67A5D60AF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e2f7bb-c9b2-4e0e-a86d-0f19da7e4936"/>
    <ds:schemaRef ds:uri="9b373ee6-7c28-4043-ad0b-3e3378acf4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Hugo Fadet</dc:creator>
  <cp:lastModifiedBy>Hugo Fadet</cp:lastModifiedBy>
  <cp:revision>2</cp:revision>
  <dcterms:created xsi:type="dcterms:W3CDTF">2025-03-14T10:58:10Z</dcterms:created>
  <dcterms:modified xsi:type="dcterms:W3CDTF">2025-03-14T11:33:54Z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0x0101007EB8FA07240F294CBC17A04605CBD404</vt:lpwstr>
  </property>
  <property fmtid="{D5CDD505-2E9C-101B-9397-08002B2CF9AE}" pid="3" name="_dlc_DocIdItemGuid">
    <vt:lpwstr>4d8a8d8f-16a8-4dd9-a1cf-a0472f9dca9f</vt:lpwstr>
  </property>
  <property fmtid="{D5CDD505-2E9C-101B-9397-08002B2CF9AE}" pid="4" name="MediaServiceImageTags">
    <vt:lpwstr/>
  </property>
</Properties>
</file>